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67" r:id="rId3"/>
    <p:sldId id="257" r:id="rId4"/>
    <p:sldId id="264" r:id="rId5"/>
    <p:sldId id="265" r:id="rId6"/>
    <p:sldId id="261" r:id="rId7"/>
    <p:sldId id="262" r:id="rId8"/>
    <p:sldId id="263" r:id="rId9"/>
    <p:sldId id="268" r:id="rId10"/>
    <p:sldId id="269" r:id="rId11"/>
    <p:sldId id="272" r:id="rId12"/>
    <p:sldId id="271" r:id="rId13"/>
    <p:sldId id="259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>
        <p:scale>
          <a:sx n="75" d="100"/>
          <a:sy n="75" d="100"/>
        </p:scale>
        <p:origin x="5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21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291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568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08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12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824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43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571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2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44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02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62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fif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Testing DOM mods with </a:t>
            </a:r>
            <a:r>
              <a:rPr lang="en-US" b="1" dirty="0" smtClean="0"/>
              <a:t>Q Unit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18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Code: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91" y="1690688"/>
            <a:ext cx="10271752" cy="4357415"/>
          </a:xfrm>
        </p:spPr>
      </p:pic>
    </p:spTree>
    <p:extLst>
      <p:ext uri="{BB962C8B-B14F-4D97-AF65-F5344CB8AC3E}">
        <p14:creationId xmlns:p14="http://schemas.microsoft.com/office/powerpoint/2010/main" val="1255921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Running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89611"/>
            <a:ext cx="10737781" cy="3344092"/>
          </a:xfrm>
        </p:spPr>
      </p:pic>
    </p:spTree>
    <p:extLst>
      <p:ext uri="{BB962C8B-B14F-4D97-AF65-F5344CB8AC3E}">
        <p14:creationId xmlns:p14="http://schemas.microsoft.com/office/powerpoint/2010/main" val="1994225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Unit screens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Failure scenario						SUCCESS scenario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06" y="2364378"/>
            <a:ext cx="4714875" cy="40686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853" y="2192791"/>
            <a:ext cx="4676775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49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Any Queries?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83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			</a:t>
            </a:r>
            <a:r>
              <a:rPr lang="en-US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Thankyou.!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63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Members..!!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4400" dirty="0" err="1"/>
              <a:t>Akhil</a:t>
            </a:r>
            <a:r>
              <a:rPr lang="en-US" sz="4400" dirty="0"/>
              <a:t> Kumar Reddy </a:t>
            </a:r>
            <a:r>
              <a:rPr lang="en-US" sz="4400" dirty="0" err="1" smtClean="0"/>
              <a:t>Busireddy</a:t>
            </a:r>
            <a:endParaRPr lang="en-US" sz="4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4400" dirty="0"/>
              <a:t>Sai </a:t>
            </a:r>
            <a:r>
              <a:rPr lang="en-US" sz="4400" dirty="0" err="1"/>
              <a:t>Samrat</a:t>
            </a:r>
            <a:r>
              <a:rPr lang="en-US" sz="4400" dirty="0"/>
              <a:t> </a:t>
            </a:r>
            <a:r>
              <a:rPr lang="en-US" sz="4400" dirty="0" err="1" smtClean="0"/>
              <a:t>Adloori</a:t>
            </a:r>
            <a:endParaRPr lang="en-US" sz="4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4400" dirty="0" smtClean="0"/>
              <a:t>Subrahmanya </a:t>
            </a:r>
            <a:r>
              <a:rPr lang="en-US" sz="4400" dirty="0"/>
              <a:t>Sai Bharadwaj </a:t>
            </a:r>
            <a:r>
              <a:rPr lang="en-US" sz="4400" dirty="0" smtClean="0"/>
              <a:t>Gandrakota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4400" dirty="0" err="1"/>
              <a:t>Gunashekar</a:t>
            </a:r>
            <a:r>
              <a:rPr lang="en-US" sz="4400" dirty="0"/>
              <a:t> </a:t>
            </a:r>
            <a:r>
              <a:rPr lang="en-US" sz="4400" dirty="0" err="1" smtClean="0"/>
              <a:t>Koppula</a:t>
            </a:r>
            <a:endParaRPr lang="en-US" sz="4400" dirty="0" smtClean="0"/>
          </a:p>
        </p:txBody>
      </p:sp>
    </p:spTree>
    <p:extLst>
      <p:ext uri="{BB962C8B-B14F-4D97-AF65-F5344CB8AC3E}">
        <p14:creationId xmlns:p14="http://schemas.microsoft.com/office/powerpoint/2010/main" val="222344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								</a:t>
            </a:r>
            <a:r>
              <a:rPr lang="en-US" dirty="0" err="1" smtClean="0"/>
              <a:t>Akhil</a:t>
            </a:r>
            <a:r>
              <a:rPr lang="en-US" dirty="0" smtClean="0"/>
              <a:t> Kumar 							      Bharadwaj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Gunashekar</a:t>
            </a:r>
            <a:r>
              <a:rPr lang="en-US" dirty="0" smtClean="0"/>
              <a:t> 	 						         </a:t>
            </a:r>
            <a:r>
              <a:rPr lang="en-US" dirty="0" err="1" smtClean="0"/>
              <a:t>Samrat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			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164" y="1449977"/>
            <a:ext cx="3292176" cy="2194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481" y="4663441"/>
            <a:ext cx="3064859" cy="2037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0" y="1319349"/>
            <a:ext cx="2428290" cy="27301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86" y="4566543"/>
            <a:ext cx="3133433" cy="206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8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DOM (Document Object Model)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The application programming interface which defines the logic structure of the documents, by this it states a way how the document is accessed and manipulated </a:t>
            </a:r>
            <a:r>
              <a:rPr lang="en-US" sz="4000" dirty="0" smtClean="0"/>
              <a:t>,where </a:t>
            </a:r>
            <a:r>
              <a:rPr lang="en-US" sz="4000" dirty="0" smtClean="0"/>
              <a:t>DOM is used to manage the data in document</a:t>
            </a:r>
            <a:r>
              <a:rPr lang="en-US" sz="4000" dirty="0" smtClean="0"/>
              <a:t>.</a:t>
            </a:r>
          </a:p>
          <a:p>
            <a:r>
              <a:rPr lang="en-US" sz="4000" dirty="0"/>
              <a:t>Any thing the documents can be accessed, changed, deleted, or added using the Document Object Model, with a few limitations</a:t>
            </a: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4984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Representation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074" y="1407613"/>
            <a:ext cx="10818223" cy="516300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&lt;TABLE&gt;</a:t>
            </a:r>
          </a:p>
          <a:p>
            <a:pPr marL="0" indent="0">
              <a:buNone/>
            </a:pPr>
            <a:r>
              <a:rPr lang="en-US" dirty="0" smtClean="0"/>
              <a:t>      &lt;TBODY&gt; </a:t>
            </a:r>
          </a:p>
          <a:p>
            <a:pPr marL="0" indent="0">
              <a:buNone/>
            </a:pPr>
            <a:r>
              <a:rPr lang="en-US" dirty="0" smtClean="0"/>
              <a:t>      &lt;TR&gt; </a:t>
            </a:r>
          </a:p>
          <a:p>
            <a:pPr marL="0" indent="0">
              <a:buNone/>
            </a:pPr>
            <a:r>
              <a:rPr lang="en-US" dirty="0" smtClean="0"/>
              <a:t>      &lt;TD&gt;Shady Grove&lt;/TD&gt;</a:t>
            </a:r>
          </a:p>
          <a:p>
            <a:pPr marL="0" indent="0">
              <a:buNone/>
            </a:pPr>
            <a:r>
              <a:rPr lang="en-US" dirty="0" smtClean="0"/>
              <a:t>      &lt;TD&gt;Aeolian&lt;/TD&gt; </a:t>
            </a:r>
          </a:p>
          <a:p>
            <a:pPr marL="0" indent="0">
              <a:buNone/>
            </a:pPr>
            <a:r>
              <a:rPr lang="en-US" dirty="0" smtClean="0"/>
              <a:t>      &lt;/TR&gt; </a:t>
            </a:r>
          </a:p>
          <a:p>
            <a:pPr marL="0" indent="0">
              <a:buNone/>
            </a:pPr>
            <a:r>
              <a:rPr lang="en-US" dirty="0" smtClean="0"/>
              <a:t>      &lt;TR&gt;</a:t>
            </a:r>
          </a:p>
          <a:p>
            <a:pPr marL="0" indent="0">
              <a:buNone/>
            </a:pPr>
            <a:r>
              <a:rPr lang="en-US" dirty="0" smtClean="0"/>
              <a:t>      &lt;TD&gt;Over the River, Charlie&lt;/TD&gt;        </a:t>
            </a:r>
          </a:p>
          <a:p>
            <a:pPr marL="0" indent="0">
              <a:buNone/>
            </a:pPr>
            <a:r>
              <a:rPr lang="en-US" dirty="0" smtClean="0"/>
              <a:t>      &lt;TD&gt;Dorian&lt;/TD&gt; </a:t>
            </a:r>
          </a:p>
          <a:p>
            <a:pPr marL="0" indent="0">
              <a:buNone/>
            </a:pPr>
            <a:r>
              <a:rPr lang="en-US" dirty="0" smtClean="0"/>
              <a:t>      &lt;/TR&gt; </a:t>
            </a:r>
          </a:p>
          <a:p>
            <a:pPr marL="0" indent="0">
              <a:buNone/>
            </a:pPr>
            <a:r>
              <a:rPr lang="en-US" dirty="0" smtClean="0"/>
              <a:t>      &lt;/TBODY&gt;</a:t>
            </a:r>
          </a:p>
          <a:p>
            <a:pPr marL="0" indent="0">
              <a:buNone/>
            </a:pPr>
            <a:r>
              <a:rPr lang="en-US" dirty="0" smtClean="0"/>
              <a:t>      &lt;/TABLE&gt;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67" y="1690688"/>
            <a:ext cx="5610033" cy="37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3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Unit testing.?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In </a:t>
            </a:r>
            <a:r>
              <a:rPr lang="en-US" sz="4400" dirty="0"/>
              <a:t>the developers point of </a:t>
            </a:r>
            <a:r>
              <a:rPr lang="en-US" sz="4400" dirty="0" smtClean="0"/>
              <a:t>view the verification of code by the developers it self </a:t>
            </a:r>
          </a:p>
          <a:p>
            <a:r>
              <a:rPr lang="en-US" sz="4400" dirty="0" smtClean="0"/>
              <a:t>This </a:t>
            </a:r>
            <a:r>
              <a:rPr lang="en-US" sz="4400" dirty="0"/>
              <a:t>process of testing can be done in two ways </a:t>
            </a:r>
            <a:endParaRPr lang="en-US" sz="4400" dirty="0" smtClean="0"/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/>
              <a:t>M</a:t>
            </a:r>
            <a:r>
              <a:rPr lang="en-US" sz="4000" dirty="0" smtClean="0"/>
              <a:t>anual testing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 smtClean="0"/>
              <a:t> Automated </a:t>
            </a:r>
            <a:r>
              <a:rPr lang="en-US" sz="4000" dirty="0"/>
              <a:t>testing </a:t>
            </a:r>
          </a:p>
        </p:txBody>
      </p:sp>
    </p:spTree>
    <p:extLst>
      <p:ext uri="{BB962C8B-B14F-4D97-AF65-F5344CB8AC3E}">
        <p14:creationId xmlns:p14="http://schemas.microsoft.com/office/powerpoint/2010/main" val="3584965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692" y="297271"/>
            <a:ext cx="10515600" cy="6273346"/>
          </a:xfrm>
        </p:spPr>
        <p:txBody>
          <a:bodyPr>
            <a:noAutofit/>
          </a:bodyPr>
          <a:lstStyle/>
          <a:p>
            <a:r>
              <a:rPr lang="en-US" sz="4400" dirty="0"/>
              <a:t>Manual Testing :</a:t>
            </a:r>
            <a:br>
              <a:rPr lang="en-US" sz="4400" dirty="0"/>
            </a:br>
            <a:r>
              <a:rPr lang="en-US" sz="4400" dirty="0"/>
              <a:t>	for every use case developers will test their code by giving respective inputs to ensure that the piece of code meets the requirement.</a:t>
            </a:r>
          </a:p>
          <a:p>
            <a:r>
              <a:rPr lang="en-US" sz="4400" dirty="0"/>
              <a:t>Automated testing :</a:t>
            </a:r>
            <a:br>
              <a:rPr lang="en-US" sz="4400" dirty="0"/>
            </a:br>
            <a:r>
              <a:rPr lang="en-US" sz="4400" dirty="0"/>
              <a:t>	with the help of some external tool or frame work the code will be tested with minimal human interaction for all the use cases of requirement.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071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Unit Framework: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9053"/>
            <a:ext cx="10515600" cy="4614364"/>
          </a:xfrm>
        </p:spPr>
        <p:txBody>
          <a:bodyPr>
            <a:normAutofit fontScale="85000" lnSpcReduction="20000"/>
          </a:bodyPr>
          <a:lstStyle/>
          <a:p>
            <a:r>
              <a:rPr lang="en-US" sz="4400" dirty="0" smtClean="0"/>
              <a:t>In </a:t>
            </a:r>
            <a:r>
              <a:rPr lang="en-US" sz="4400" dirty="0"/>
              <a:t>the generic </a:t>
            </a:r>
            <a:r>
              <a:rPr lang="en-US" sz="4400" dirty="0" smtClean="0"/>
              <a:t>JavaScript </a:t>
            </a:r>
            <a:r>
              <a:rPr lang="en-US" sz="4400" dirty="0"/>
              <a:t>code base projects which are test-driven development</a:t>
            </a:r>
            <a:r>
              <a:rPr lang="en-US" sz="4400" dirty="0" smtClean="0">
                <a:effectLst/>
              </a:rPr>
              <a:t> these kind of code bases are tested with q unit frame work in a easy way </a:t>
            </a:r>
          </a:p>
          <a:p>
            <a:r>
              <a:rPr lang="en-US" sz="4400" dirty="0" smtClean="0">
                <a:effectLst/>
              </a:rPr>
              <a:t>There are two ways of setting of Q Unit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 smtClean="0">
                <a:effectLst/>
              </a:rPr>
              <a:t>Local </a:t>
            </a:r>
            <a:r>
              <a:rPr lang="en-US" sz="4000" dirty="0" smtClean="0">
                <a:effectLst/>
              </a:rPr>
              <a:t>Installation</a:t>
            </a:r>
          </a:p>
          <a:p>
            <a:pPr lvl="2"/>
            <a:r>
              <a:rPr lang="en-US" sz="3500" dirty="0" err="1"/>
              <a:t>npm</a:t>
            </a:r>
            <a:r>
              <a:rPr lang="en-US" sz="3500" dirty="0"/>
              <a:t> install -g </a:t>
            </a:r>
            <a:r>
              <a:rPr lang="en-US" sz="3500" dirty="0" err="1" smtClean="0"/>
              <a:t>qunit</a:t>
            </a:r>
            <a:endParaRPr lang="en-US" sz="3500" dirty="0" smtClean="0"/>
          </a:p>
          <a:p>
            <a:pPr lvl="2"/>
            <a:r>
              <a:rPr lang="en-US" sz="3500" dirty="0" err="1"/>
              <a:t>e</a:t>
            </a:r>
            <a:r>
              <a:rPr lang="en-US" sz="3500" dirty="0" err="1" smtClean="0">
                <a:effectLst/>
              </a:rPr>
              <a:t>asyinstall</a:t>
            </a:r>
            <a:r>
              <a:rPr lang="en-US" sz="3500" dirty="0" smtClean="0">
                <a:effectLst/>
              </a:rPr>
              <a:t> </a:t>
            </a:r>
            <a:r>
              <a:rPr lang="en-US" sz="3500" dirty="0" err="1" smtClean="0"/>
              <a:t>qunit</a:t>
            </a:r>
            <a:endParaRPr lang="en-US" sz="3500" dirty="0" smtClean="0">
              <a:effectLst/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en-US" sz="4000" dirty="0" smtClean="0"/>
              <a:t>CDN Based Version</a:t>
            </a:r>
            <a:r>
              <a:rPr lang="en-US" sz="4000" dirty="0" smtClean="0">
                <a:effectLst/>
              </a:rPr>
              <a:t/>
            </a:r>
            <a:br>
              <a:rPr lang="en-US" sz="4000" dirty="0" smtClean="0">
                <a:effectLst/>
              </a:rPr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46605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43" y="221434"/>
            <a:ext cx="10515600" cy="1003299"/>
          </a:xfrm>
        </p:spPr>
        <p:txBody>
          <a:bodyPr/>
          <a:lstStyle/>
          <a:p>
            <a:r>
              <a:rPr lang="en-US" dirty="0"/>
              <a:t>CDN Based 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43" y="1368424"/>
            <a:ext cx="10515600" cy="5189129"/>
          </a:xfrm>
        </p:spPr>
        <p:txBody>
          <a:bodyPr>
            <a:normAutofit/>
          </a:bodyPr>
          <a:lstStyle/>
          <a:p>
            <a:r>
              <a:rPr lang="en-US" dirty="0"/>
              <a:t>CDN Based Version we will include the Q Unit library into our code directly from Content Delivery Network(CDN</a:t>
            </a:r>
            <a:r>
              <a:rPr lang="en-US" dirty="0" smtClean="0"/>
              <a:t>)</a:t>
            </a:r>
          </a:p>
          <a:p>
            <a:r>
              <a:rPr lang="en-US" dirty="0"/>
              <a:t>in order to integrate the CDN based version we have to include the </a:t>
            </a:r>
            <a:r>
              <a:rPr lang="en-US" dirty="0" err="1"/>
              <a:t>qunit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in the </a:t>
            </a:r>
            <a:r>
              <a:rPr lang="en-US" dirty="0" err="1"/>
              <a:t>scprit</a:t>
            </a:r>
            <a:r>
              <a:rPr lang="en-US" dirty="0"/>
              <a:t> tag in head </a:t>
            </a:r>
            <a:r>
              <a:rPr lang="en-US" dirty="0" smtClean="0"/>
              <a:t>section</a:t>
            </a:r>
          </a:p>
          <a:p>
            <a:r>
              <a:rPr lang="en-US" dirty="0"/>
              <a:t>&lt;script </a:t>
            </a:r>
            <a:r>
              <a:rPr lang="en-US" dirty="0" err="1"/>
              <a:t>src</a:t>
            </a:r>
            <a:r>
              <a:rPr lang="en-US" dirty="0"/>
              <a:t>="https://code.jquery.com/</a:t>
            </a:r>
            <a:r>
              <a:rPr lang="en-US" dirty="0" err="1"/>
              <a:t>qunit</a:t>
            </a:r>
            <a:r>
              <a:rPr lang="en-US" dirty="0"/>
              <a:t>/qunit-2.9.1.js"&gt;&lt;/script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To check the validation we write the testing code in the script in another script tag in head section itself</a:t>
            </a:r>
          </a:p>
          <a:p>
            <a:r>
              <a:rPr lang="en-US" dirty="0" smtClean="0"/>
              <a:t>Some of the validations 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 smtClean="0"/>
              <a:t>assert.equal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 smtClean="0"/>
              <a:t>assert.notequal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 smtClean="0"/>
              <a:t>Assert.ok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655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919</TotalTime>
  <Words>338</Words>
  <Application>Microsoft Office PowerPoint</Application>
  <PresentationFormat>Widescreen</PresentationFormat>
  <Paragraphs>52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Office Theme</vt:lpstr>
      <vt:lpstr>Testing DOM mods with Q Unit </vt:lpstr>
      <vt:lpstr>Team Members..!!</vt:lpstr>
      <vt:lpstr>PowerPoint Presentation</vt:lpstr>
      <vt:lpstr>Introduction to DOM (Document Object Model)</vt:lpstr>
      <vt:lpstr>Dom Representation Sample</vt:lpstr>
      <vt:lpstr>What is Unit testing.?</vt:lpstr>
      <vt:lpstr>PowerPoint Presentation</vt:lpstr>
      <vt:lpstr>Q Unit Framework:</vt:lpstr>
      <vt:lpstr>CDN Based Version</vt:lpstr>
      <vt:lpstr>Sample Code:</vt:lpstr>
      <vt:lpstr>After Running</vt:lpstr>
      <vt:lpstr>Q Unit screens</vt:lpstr>
      <vt:lpstr>PowerPoint Presentation</vt:lpstr>
      <vt:lpstr>PowerPoint Presentation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DOM mods with qUnit </dc:title>
  <dc:creator>Gandrakota,Subrahmanya Sai Bharadwaj</dc:creator>
  <cp:lastModifiedBy>Gandrakota,Subrahmanya Sai Bharadwaj</cp:lastModifiedBy>
  <cp:revision>34</cp:revision>
  <dcterms:created xsi:type="dcterms:W3CDTF">2019-02-09T20:49:23Z</dcterms:created>
  <dcterms:modified xsi:type="dcterms:W3CDTF">2019-02-12T20:09:38Z</dcterms:modified>
</cp:coreProperties>
</file>